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DC5E-9316-41BE-8E9E-F96756F06630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8872D-F345-4332-B0DA-2CD8B9AB77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DC5E-9316-41BE-8E9E-F96756F06630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8872D-F345-4332-B0DA-2CD8B9AB77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DC5E-9316-41BE-8E9E-F96756F06630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8872D-F345-4332-B0DA-2CD8B9AB77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DC5E-9316-41BE-8E9E-F96756F06630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8872D-F345-4332-B0DA-2CD8B9AB77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DC5E-9316-41BE-8E9E-F96756F06630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8872D-F345-4332-B0DA-2CD8B9AB77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DC5E-9316-41BE-8E9E-F96756F06630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8872D-F345-4332-B0DA-2CD8B9AB77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DC5E-9316-41BE-8E9E-F96756F06630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8872D-F345-4332-B0DA-2CD8B9AB77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DC5E-9316-41BE-8E9E-F96756F06630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8872D-F345-4332-B0DA-2CD8B9AB77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DC5E-9316-41BE-8E9E-F96756F06630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8872D-F345-4332-B0DA-2CD8B9AB77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DC5E-9316-41BE-8E9E-F96756F06630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8872D-F345-4332-B0DA-2CD8B9AB77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CDC5E-9316-41BE-8E9E-F96756F06630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8872D-F345-4332-B0DA-2CD8B9AB77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CDC5E-9316-41BE-8E9E-F96756F06630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8872D-F345-4332-B0DA-2CD8B9AB775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  </a:t>
            </a:r>
            <a:r>
              <a:rPr lang="ru-RU" b="1" dirty="0" smtClean="0"/>
              <a:t>Персональный компьютер</a:t>
            </a:r>
            <a:br>
              <a:rPr lang="ru-RU" b="1" dirty="0" smtClean="0"/>
            </a:br>
            <a:r>
              <a:rPr lang="ru-RU" b="1" dirty="0" smtClean="0"/>
              <a:t>как </a:t>
            </a:r>
            <a:r>
              <a:rPr lang="ru-RU" b="1" dirty="0"/>
              <a:t>система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3314" name="Picture 2" descr="http://im3-tub-ru.yandex.net/i?id=240169876-41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501008"/>
            <a:ext cx="2520280" cy="27197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indent="-1588">
              <a:buNone/>
            </a:pPr>
            <a:r>
              <a:rPr lang="ru-RU" dirty="0" smtClean="0"/>
              <a:t>Трехмерный интерфейс позволяет осуществлять навигацию в трехмерном компьютерном пространстве. Указав мышью на дверь виртуального музея, можно в него войти. В виртуальном зале можно оглядеться, подойти к любой картине и рассмотреть ее более подробно. Такой интерфейс имитирует реальный мир.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Коротко о </a:t>
            </a:r>
            <a:r>
              <a:rPr lang="ru-RU" b="1" dirty="0" smtClean="0"/>
              <a:t>главном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Персональный компьютер — система, включающая подсистемы аппаратного обеспечения, программного обеспечения и информационных ресурсов.</a:t>
            </a:r>
          </a:p>
          <a:p>
            <a:r>
              <a:rPr lang="ru-RU" dirty="0"/>
              <a:t>Персональный компьютер— подсистема системы «человек — компьютер». Средства, обеспечивающие взаимосвязь между объектами этой системы, называют интерфейсом.</a:t>
            </a:r>
          </a:p>
          <a:p>
            <a:r>
              <a:rPr lang="ru-RU" dirty="0"/>
              <a:t>Пользовательский интерфейс — взаимодействие человека и компьютера. Он обеспечивается операционной системой.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476672"/>
            <a:ext cx="8208912" cy="5976664"/>
          </a:xfrm>
        </p:spPr>
        <p:txBody>
          <a:bodyPr/>
          <a:lstStyle/>
          <a:p>
            <a:r>
              <a:rPr lang="ru-RU" dirty="0"/>
              <a:t>Одним из объектов, рассматриваемых на </a:t>
            </a:r>
            <a:r>
              <a:rPr lang="ru-RU" dirty="0" smtClean="0"/>
              <a:t>уроках информатики</a:t>
            </a:r>
            <a:r>
              <a:rPr lang="ru-RU" dirty="0"/>
              <a:t>, является персональный компьютер. Его можно рассматривать как систему, состоящую из подсистем </a:t>
            </a:r>
            <a:r>
              <a:rPr lang="ru-RU" dirty="0" smtClean="0"/>
              <a:t>:</a:t>
            </a:r>
          </a:p>
          <a:p>
            <a:pPr marL="533400" indent="12700"/>
            <a:r>
              <a:rPr lang="ru-RU" dirty="0" smtClean="0"/>
              <a:t>«</a:t>
            </a:r>
            <a:r>
              <a:rPr lang="ru-RU" dirty="0"/>
              <a:t>аппаратное обеспечение</a:t>
            </a:r>
            <a:r>
              <a:rPr lang="ru-RU" dirty="0" smtClean="0"/>
              <a:t>»,</a:t>
            </a:r>
          </a:p>
          <a:p>
            <a:pPr marL="533400" indent="12700"/>
            <a:r>
              <a:rPr lang="ru-RU" dirty="0" smtClean="0"/>
              <a:t>«</a:t>
            </a:r>
            <a:r>
              <a:rPr lang="ru-RU" dirty="0"/>
              <a:t>программное обеспечение», </a:t>
            </a:r>
            <a:endParaRPr lang="ru-RU" dirty="0" smtClean="0"/>
          </a:p>
          <a:p>
            <a:pPr marL="533400" indent="12700"/>
            <a:r>
              <a:rPr lang="ru-RU" dirty="0" smtClean="0"/>
              <a:t>«информационные </a:t>
            </a:r>
            <a:r>
              <a:rPr lang="ru-RU" dirty="0"/>
              <a:t>ресурсы</a:t>
            </a:r>
            <a:r>
              <a:rPr lang="ru-RU" dirty="0" smtClean="0"/>
              <a:t>».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ерсональный компьюте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887" y="188640"/>
            <a:ext cx="8880113" cy="64807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Аппаратное обеспечение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12700">
              <a:buNone/>
            </a:pPr>
            <a:r>
              <a:rPr lang="ru-RU" dirty="0"/>
              <a:t>Подсистема аппаратного обеспечения выступает в качестве надсистемы для устройств ввода, обработки, хранения и вывода информации.</a:t>
            </a:r>
          </a:p>
        </p:txBody>
      </p:sp>
      <p:pic>
        <p:nvPicPr>
          <p:cNvPr id="23554" name="Picture 2" descr="http://spravka.ua/company/photonews/4b2b4abbb826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861048"/>
            <a:ext cx="3207030" cy="27965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Операционная система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indent="-1588">
              <a:buNone/>
            </a:pPr>
            <a:r>
              <a:rPr lang="ru-RU" dirty="0"/>
              <a:t>Операционная система — подсистема программного обеспечения и надсистема, в состав которой входят системные и служебные программы.</a:t>
            </a:r>
          </a:p>
        </p:txBody>
      </p:sp>
      <p:pic>
        <p:nvPicPr>
          <p:cNvPr id="22530" name="Picture 2" descr="http://im4-tub-ru.yandex.net/i?id=325111985-16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3" y="3897500"/>
            <a:ext cx="2925667" cy="26278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Система информационных ресурсов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60848"/>
          </a:xfrm>
        </p:spPr>
        <p:txBody>
          <a:bodyPr/>
          <a:lstStyle/>
          <a:p>
            <a:pPr marL="1588" indent="-1588">
              <a:buNone/>
            </a:pPr>
            <a:r>
              <a:rPr lang="ru-RU" dirty="0"/>
              <a:t>Система информационных ресурсов включает в себя системы текстовых и графических </a:t>
            </a:r>
            <a:r>
              <a:rPr lang="ru-RU" dirty="0" smtClean="0"/>
              <a:t>файлов</a:t>
            </a:r>
            <a:r>
              <a:rPr lang="ru-RU" dirty="0"/>
              <a:t>, звуковых файлов, файлов с видеоинформацией и т. д.</a:t>
            </a:r>
          </a:p>
        </p:txBody>
      </p:sp>
      <p:grpSp>
        <p:nvGrpSpPr>
          <p:cNvPr id="18" name="Группа 17"/>
          <p:cNvGrpSpPr/>
          <p:nvPr/>
        </p:nvGrpSpPr>
        <p:grpSpPr>
          <a:xfrm>
            <a:off x="395536" y="3717032"/>
            <a:ext cx="7992888" cy="2376264"/>
            <a:chOff x="395536" y="3717032"/>
            <a:chExt cx="7992888" cy="237626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3131840" y="3717032"/>
              <a:ext cx="2160240" cy="5040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ysClr val="windowText" lastClr="000000"/>
                  </a:solidFill>
                </a:rPr>
                <a:t>файлы</a:t>
              </a:r>
              <a:endParaRPr lang="ru-RU" sz="3200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395536" y="4581128"/>
              <a:ext cx="2160240" cy="5040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ysClr val="windowText" lastClr="000000"/>
                  </a:solidFill>
                </a:rPr>
                <a:t>текстовые</a:t>
              </a:r>
              <a:endParaRPr lang="ru-RU" sz="3200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619672" y="5589240"/>
              <a:ext cx="2592288" cy="5040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>
                  <a:solidFill>
                    <a:sysClr val="windowText" lastClr="000000"/>
                  </a:solidFill>
                </a:rPr>
                <a:t>г</a:t>
              </a:r>
              <a:r>
                <a:rPr lang="ru-RU" sz="3200" dirty="0" smtClean="0">
                  <a:solidFill>
                    <a:sysClr val="windowText" lastClr="000000"/>
                  </a:solidFill>
                </a:rPr>
                <a:t>рафические </a:t>
              </a:r>
              <a:endParaRPr lang="ru-RU" sz="3200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6228184" y="4581128"/>
              <a:ext cx="2160240" cy="5040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ysClr val="windowText" lastClr="000000"/>
                  </a:solidFill>
                </a:rPr>
                <a:t>звуковые</a:t>
              </a:r>
              <a:endParaRPr lang="ru-RU" sz="3200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572000" y="5589240"/>
              <a:ext cx="2592288" cy="5040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err="1" smtClean="0">
                  <a:solidFill>
                    <a:sysClr val="windowText" lastClr="000000"/>
                  </a:solidFill>
                </a:rPr>
                <a:t>видеофайлы</a:t>
              </a:r>
              <a:r>
                <a:rPr lang="ru-RU" sz="3200" dirty="0" smtClean="0">
                  <a:solidFill>
                    <a:sysClr val="windowText" lastClr="000000"/>
                  </a:solidFill>
                </a:rPr>
                <a:t> </a:t>
              </a:r>
              <a:endParaRPr lang="ru-RU" sz="3200" dirty="0"/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 flipH="1">
              <a:off x="2123728" y="4005064"/>
              <a:ext cx="864096" cy="50405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 стрелкой 11"/>
            <p:cNvCxnSpPr>
              <a:endCxn id="6" idx="0"/>
            </p:cNvCxnSpPr>
            <p:nvPr/>
          </p:nvCxnSpPr>
          <p:spPr>
            <a:xfrm flipH="1">
              <a:off x="2915816" y="4221088"/>
              <a:ext cx="720080" cy="136815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4644008" y="4221088"/>
              <a:ext cx="792088" cy="136815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>
              <a:stCxn id="4" idx="3"/>
            </p:cNvCxnSpPr>
            <p:nvPr/>
          </p:nvCxnSpPr>
          <p:spPr>
            <a:xfrm>
              <a:off x="5292080" y="3969060"/>
              <a:ext cx="1440160" cy="54006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4525963"/>
          </a:xfrm>
        </p:spPr>
        <p:txBody>
          <a:bodyPr/>
          <a:lstStyle/>
          <a:p>
            <a:pPr marL="1588" indent="-1588">
              <a:buNone/>
            </a:pPr>
            <a:r>
              <a:rPr lang="ru-RU" dirty="0"/>
              <a:t>Персональный компьютер является частью системы «</a:t>
            </a:r>
            <a:r>
              <a:rPr lang="ru-RU" b="1" i="1" u="sng" dirty="0"/>
              <a:t>человек — компьютер</a:t>
            </a:r>
            <a:r>
              <a:rPr lang="ru-RU" dirty="0"/>
              <a:t>». Средства, обеспечивающие взаимосвязь между объектами этой системы, называют </a:t>
            </a:r>
            <a:r>
              <a:rPr lang="ru-RU" b="1" i="1" u="sng" dirty="0" smtClean="0"/>
              <a:t>интерфейсом</a:t>
            </a:r>
            <a:r>
              <a:rPr lang="ru-RU" dirty="0" smtClean="0"/>
              <a:t>.</a:t>
            </a:r>
          </a:p>
          <a:p>
            <a:pPr marL="1588" indent="-1588">
              <a:buNone/>
            </a:pPr>
            <a:r>
              <a:rPr lang="ru-RU" dirty="0" smtClean="0"/>
              <a:t>Различают </a:t>
            </a:r>
            <a:r>
              <a:rPr lang="ru-RU" dirty="0"/>
              <a:t>аппаратный, программный, аппаратно-программный и пользовательский интерфейсы.</a:t>
            </a:r>
          </a:p>
        </p:txBody>
      </p:sp>
      <p:pic>
        <p:nvPicPr>
          <p:cNvPr id="20484" name="Picture 4" descr="http://im3-tub-ru.yandex.net/i?id=77103691-29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4221088"/>
            <a:ext cx="2376264" cy="24413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Аппаратный интерфейс — взаимодействие между устройствами компьютера; обеспечивается производителями этого оборудования.</a:t>
            </a:r>
          </a:p>
          <a:p>
            <a:r>
              <a:rPr lang="ru-RU" dirty="0"/>
              <a:t>Программный интерфейс — взаимодействие (совместимость) программ между собой, а также программного обеспечения и информационных ресурсов; обеспечивается разработчиками программного обеспечения.</a:t>
            </a:r>
          </a:p>
          <a:p>
            <a:r>
              <a:rPr lang="ru-RU" dirty="0"/>
              <a:t>Аппаратно-программный и пользовательский интерфейс обеспечиваются операционной </a:t>
            </a:r>
            <a:r>
              <a:rPr lang="ru-RU" dirty="0" smtClean="0"/>
              <a:t>системой компьютера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453336"/>
          </a:xfrm>
        </p:spPr>
        <p:txBody>
          <a:bodyPr>
            <a:normAutofit fontScale="92500" lnSpcReduction="10000"/>
          </a:bodyPr>
          <a:lstStyle/>
          <a:p>
            <a:pPr marL="1588" indent="-1588">
              <a:buNone/>
            </a:pPr>
            <a:r>
              <a:rPr lang="ru-RU" dirty="0"/>
              <a:t>Аппаратно-программный интерфейс — взаимодействие аппаратного и программного обеспечения компьютера.</a:t>
            </a:r>
          </a:p>
          <a:p>
            <a:pPr marL="1588" indent="-1588">
              <a:buNone/>
            </a:pPr>
            <a:r>
              <a:rPr lang="ru-RU" dirty="0"/>
              <a:t>Пользовательский интерфейс — взаимодействие человека и компьютера. Пользовательский интерфейс на основе меню предлагает возможность выбора управляющей команды из меню (списка команд). В графическом интерфейсе компьютерные объекты представляются небольшими рисунками (значками). Нужный значок выбирают с помощью мыши. Кроме значков используются также тексты (для подсказок) и меню (для выбора команд</a:t>
            </a:r>
            <a:r>
              <a:rPr lang="ru-RU" dirty="0" smtClean="0"/>
              <a:t>).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286</Words>
  <Application>Microsoft Office PowerPoint</Application>
  <PresentationFormat>Экран (4:3)</PresentationFormat>
  <Paragraphs>28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  Персональный компьютер как система </vt:lpstr>
      <vt:lpstr>Слайд 2</vt:lpstr>
      <vt:lpstr>Слайд 3</vt:lpstr>
      <vt:lpstr>Аппаратное обеспечение</vt:lpstr>
      <vt:lpstr>Операционная система</vt:lpstr>
      <vt:lpstr>Система информационных ресурсов</vt:lpstr>
      <vt:lpstr>Слайд 7</vt:lpstr>
      <vt:lpstr>Слайд 8</vt:lpstr>
      <vt:lpstr>Слайд 9</vt:lpstr>
      <vt:lpstr>Слайд 10</vt:lpstr>
      <vt:lpstr>Коротко о главном</vt:lpstr>
    </vt:vector>
  </TitlesOfParts>
  <Company>OEM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Персональный компьютер как система</dc:title>
  <dc:creator>ASUS</dc:creator>
  <cp:lastModifiedBy>ASUS</cp:lastModifiedBy>
  <cp:revision>9</cp:revision>
  <dcterms:created xsi:type="dcterms:W3CDTF">2012-10-12T13:27:03Z</dcterms:created>
  <dcterms:modified xsi:type="dcterms:W3CDTF">2012-11-06T17:03:30Z</dcterms:modified>
</cp:coreProperties>
</file>